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1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493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4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66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10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9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2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33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CA461-1906-463A-9C84-6A155D8DCB79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6C213-4D74-4197-BDD3-9AE6C9101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7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51519"/>
            <a:ext cx="1995696" cy="1995696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3275857" y="5525469"/>
            <a:ext cx="5616622" cy="12557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Банки и операторы платежных систем никогда не присылают писем и не звонят клиентам с просьбой предоставить им данные о счете, PIN-код или иные персональные данные – вся информация у банка имеется.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67943" y="3325284"/>
            <a:ext cx="4824535" cy="1052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сообщайте конфиденциальные данные карты третьим лицам (номер банковской карты, PIN-код, секретный код безопасности CVV).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4411" y="2132857"/>
            <a:ext cx="5888067" cy="10801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• никогда и никому не сообщайте код из СМС для подтверждения операции, которую клиент не совершал (сотрудники банка не вправе запрашивать данную информацию); 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706" y="2612824"/>
            <a:ext cx="2553172" cy="39845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cs typeface="Aparajita" panose="020B0604020202020204" pitchFamily="34" charset="0"/>
              </a:rPr>
              <a:t>БЛОКИРОВКА БАНКОВСКОЙ КАРТЫ: Сообщение по телефону о блокировке банковской карты – одна из излюбленных схем МОШЕННИКОВ. Они просят Вас дойти до ближайшего банкомата и перевести все свои средства на новый счет, чтобы не потерять деньги.</a:t>
            </a:r>
            <a:endParaRPr lang="ru-RU" sz="1800" dirty="0">
              <a:solidFill>
                <a:schemeClr val="tx1"/>
              </a:solidFill>
              <a:cs typeface="Aparajita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2156"/>
            <a:ext cx="2586350" cy="20528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12890" y="68183"/>
            <a:ext cx="687958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Прокуратура Кайбицкого района </a:t>
            </a:r>
            <a:endParaRPr lang="ru-RU" sz="3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ПРЕДУПРЕЖДАЕТ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не стать жертвой хищения денежных средств, совершаемых с использованием информационно-телекоммуникационных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технологий</a:t>
            </a:r>
          </a:p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4048" y="4456718"/>
            <a:ext cx="3888430" cy="961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переводите деньги на другие банковские счета и незнакомые телефонные номера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74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145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2024-02-27T18:03:13Z</dcterms:created>
  <dcterms:modified xsi:type="dcterms:W3CDTF">2024-02-27T19:23:40Z</dcterms:modified>
</cp:coreProperties>
</file>